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A5D5-0F3A-4B13-82EA-751C388E1A88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D5D0-FEB6-40D8-83D9-B8607C888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267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A5D5-0F3A-4B13-82EA-751C388E1A88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D5D0-FEB6-40D8-83D9-B8607C888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429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A5D5-0F3A-4B13-82EA-751C388E1A88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D5D0-FEB6-40D8-83D9-B8607C888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804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A5D5-0F3A-4B13-82EA-751C388E1A88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D5D0-FEB6-40D8-83D9-B8607C888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76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A5D5-0F3A-4B13-82EA-751C388E1A88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D5D0-FEB6-40D8-83D9-B8607C888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111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A5D5-0F3A-4B13-82EA-751C388E1A88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D5D0-FEB6-40D8-83D9-B8607C888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893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A5D5-0F3A-4B13-82EA-751C388E1A88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D5D0-FEB6-40D8-83D9-B8607C888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777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A5D5-0F3A-4B13-82EA-751C388E1A88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D5D0-FEB6-40D8-83D9-B8607C888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15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A5D5-0F3A-4B13-82EA-751C388E1A88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D5D0-FEB6-40D8-83D9-B8607C888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735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A5D5-0F3A-4B13-82EA-751C388E1A88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D5D0-FEB6-40D8-83D9-B8607C888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923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A5D5-0F3A-4B13-82EA-751C388E1A88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D5D0-FEB6-40D8-83D9-B8607C888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36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4A5D5-0F3A-4B13-82EA-751C388E1A88}" type="datetimeFigureOut">
              <a:rPr lang="en-US" smtClean="0"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1D5D0-FEB6-40D8-83D9-B8607C8886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8793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0"/>
            <a:ext cx="7581900" cy="13716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Teach Like Your Hair Is On Fire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827" y="1676400"/>
            <a:ext cx="37338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3400" y="6096000"/>
            <a:ext cx="70866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All you have to do is decide what to do with the time given you.  -Gandalf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132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Room 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56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Schedule</a:t>
            </a:r>
            <a:b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389682" y="1590558"/>
          <a:ext cx="6364636" cy="4545248"/>
        </p:xfrm>
        <a:graphic>
          <a:graphicData uri="http://schemas.openxmlformats.org/drawingml/2006/table">
            <a:tbl>
              <a:tblPr/>
              <a:tblGrid>
                <a:gridCol w="3182318"/>
                <a:gridCol w="3182318"/>
              </a:tblGrid>
              <a:tr h="282873"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Daily Program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6:30 AM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Doors Open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7:00 AM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Problem Solving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8:00 AM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Written Language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8:30 AM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Mathematics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9:30 AM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Literature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10:30 AM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Science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11:00 AM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Classical Guitar Lessons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11:20 AM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United States History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12:00 PM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Geography/Economics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12:30 PM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Lunch/Rock n' Roll Guitar Lessons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1:20 PM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Fine Arts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2:20 PM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Physical Education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3:00 PM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Shakespeare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4:00 PM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Band Rehearsals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873">
                <a:tc>
                  <a:txBody>
                    <a:bodyPr/>
                    <a:lstStyle/>
                    <a:p>
                      <a:r>
                        <a:rPr lang="en-US" sz="1400"/>
                        <a:t>5:00 PM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Dismissal</a:t>
                      </a:r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684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Culture 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of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Room 56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Room 56 is a special place not because of what it has, but because of what is missing: fear.  </a:t>
            </a:r>
            <a:r>
              <a:rPr lang="en-US" sz="1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800" dirty="0" err="1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Rafe</a:t>
            </a:r>
            <a:r>
              <a:rPr lang="en-US" sz="1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Esquith</a:t>
            </a:r>
            <a:endParaRPr lang="en-US" sz="1800" dirty="0" smtClean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6 levels of moral development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chemeClr val="tx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Level I: 	I don’t want to get in trouble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chemeClr val="tx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Level II:	 I want a reward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chemeClr val="tx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Level III:	 I want to please somebody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chemeClr val="tx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Level IV:	 I follow the rules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chemeClr val="tx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Level V:	 I am considerate of other people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chemeClr val="tx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Level VI:	 I have a personal code of behavior and I follow it</a:t>
            </a:r>
            <a:endParaRPr lang="en-US" sz="1800" dirty="0">
              <a:solidFill>
                <a:schemeClr val="tx2">
                  <a:lumMod val="9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00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 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Different</a:t>
            </a:r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Focus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Reading: Instill a love of reading. Teaches reading is not a subject, but a foundation of life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Writing: Young Authors Project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800" dirty="0" smtClean="0"/>
              <a:t>Uses art, music, sports, even economics to teach not only academics, but also the highest level of moral development </a:t>
            </a:r>
          </a:p>
        </p:txBody>
      </p:sp>
    </p:spTree>
    <p:extLst>
      <p:ext uri="{BB962C8B-B14F-4D97-AF65-F5344CB8AC3E}">
        <p14:creationId xmlns:p14="http://schemas.microsoft.com/office/powerpoint/2010/main" val="66186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Best Example of Applying the </a:t>
            </a:r>
            <a:r>
              <a:rPr lang="en-US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Christmas dinner:  Students collect necessities for homeless, serve Christmas dinner, perform a play, and play music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Performing Shakespeare:  Students volunteer after school, begin first month of school, unabridged script, student band performs modern pop songs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02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 Action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                                                                                 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</a:t>
            </a:r>
          </a:p>
          <a:p>
            <a:pPr marL="0" indent="0">
              <a:buNone/>
            </a:pPr>
            <a:endParaRPr lang="en-US" sz="1700" dirty="0" smtClean="0"/>
          </a:p>
          <a:p>
            <a:pPr marL="0" indent="0">
              <a:buNone/>
            </a:pPr>
            <a:r>
              <a:rPr lang="en-US" sz="1700" dirty="0" smtClean="0"/>
              <a:t>http</a:t>
            </a:r>
            <a:r>
              <a:rPr lang="en-US" sz="1700" dirty="0"/>
              <a:t>://www.hobartshakespeareans.org/ourclass_welcome.php</a:t>
            </a:r>
            <a:endParaRPr lang="en-US" sz="1700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http://www.pbs.org/pov/hobart/    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1                                     </a:t>
            </a:r>
          </a:p>
          <a:p>
            <a:pPr marL="0" indent="0">
              <a:buNone/>
            </a:pP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Pictures, class schedule from www.hobartshakespeareanr.org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08" y="1600200"/>
            <a:ext cx="2376055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164" y="1371600"/>
            <a:ext cx="40386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3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236</Words>
  <Application>Microsoft Office PowerPoint</Application>
  <PresentationFormat>On-screen Show (4:3)</PresentationFormat>
  <Paragraphs>69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 Teach Like Your Hair Is On Fire</vt:lpstr>
      <vt:lpstr> Room 56 Schedule </vt:lpstr>
      <vt:lpstr>Culture of Room 56</vt:lpstr>
      <vt:lpstr>A Different Focus</vt:lpstr>
      <vt:lpstr>Best Example of Applying the learning</vt:lpstr>
      <vt:lpstr>In Action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 Like Your Hair Is On Fire</dc:title>
  <dc:creator>Jose</dc:creator>
  <cp:lastModifiedBy>Jose</cp:lastModifiedBy>
  <cp:revision>15</cp:revision>
  <dcterms:created xsi:type="dcterms:W3CDTF">2012-06-25T21:18:49Z</dcterms:created>
  <dcterms:modified xsi:type="dcterms:W3CDTF">2012-06-26T17:25:32Z</dcterms:modified>
</cp:coreProperties>
</file>